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14737624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64F2C-1FD3-4C70-BF71-0C004F79DBA9}" v="40" dt="2022-08-24T16:04:27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dolevitch, Mike" userId="1dda14f5-126e-47c7-a7fe-7cf83ed49cc0" providerId="ADAL" clId="{31864F2C-1FD3-4C70-BF71-0C004F79DBA9}"/>
    <pc:docChg chg="undo custSel addSld modSld">
      <pc:chgData name="Dudolevitch, Mike" userId="1dda14f5-126e-47c7-a7fe-7cf83ed49cc0" providerId="ADAL" clId="{31864F2C-1FD3-4C70-BF71-0C004F79DBA9}" dt="2022-09-07T16:58:18.626" v="1665" actId="20577"/>
      <pc:docMkLst>
        <pc:docMk/>
      </pc:docMkLst>
      <pc:sldChg chg="addSp delSp modSp mod modTransition">
        <pc:chgData name="Dudolevitch, Mike" userId="1dda14f5-126e-47c7-a7fe-7cf83ed49cc0" providerId="ADAL" clId="{31864F2C-1FD3-4C70-BF71-0C004F79DBA9}" dt="2022-09-07T15:33:54.458" v="1564" actId="14861"/>
        <pc:sldMkLst>
          <pc:docMk/>
          <pc:sldMk cId="177801284" sldId="256"/>
        </pc:sldMkLst>
        <pc:spChg chg="mod">
          <ac:chgData name="Dudolevitch, Mike" userId="1dda14f5-126e-47c7-a7fe-7cf83ed49cc0" providerId="ADAL" clId="{31864F2C-1FD3-4C70-BF71-0C004F79DBA9}" dt="2022-09-07T15:33:54.458" v="1564" actId="14861"/>
          <ac:spMkLst>
            <pc:docMk/>
            <pc:sldMk cId="177801284" sldId="256"/>
            <ac:spMk id="3" creationId="{9BD814AE-851D-7C32-6CA2-3C2A9678969D}"/>
          </ac:spMkLst>
        </pc:spChg>
        <pc:picChg chg="mod">
          <ac:chgData name="Dudolevitch, Mike" userId="1dda14f5-126e-47c7-a7fe-7cf83ed49cc0" providerId="ADAL" clId="{31864F2C-1FD3-4C70-BF71-0C004F79DBA9}" dt="2022-08-24T15:57:49.328" v="1497" actId="14100"/>
          <ac:picMkLst>
            <pc:docMk/>
            <pc:sldMk cId="177801284" sldId="256"/>
            <ac:picMk id="9" creationId="{A49063E9-6F5A-0B90-0BC5-59F3D1EA576B}"/>
          </ac:picMkLst>
        </pc:picChg>
        <pc:picChg chg="del">
          <ac:chgData name="Dudolevitch, Mike" userId="1dda14f5-126e-47c7-a7fe-7cf83ed49cc0" providerId="ADAL" clId="{31864F2C-1FD3-4C70-BF71-0C004F79DBA9}" dt="2022-08-24T15:27:38.400" v="1416" actId="478"/>
          <ac:picMkLst>
            <pc:docMk/>
            <pc:sldMk cId="177801284" sldId="256"/>
            <ac:picMk id="11" creationId="{18B730D3-577C-6507-F062-29A38921E266}"/>
          </ac:picMkLst>
        </pc:picChg>
        <pc:picChg chg="add mod">
          <ac:chgData name="Dudolevitch, Mike" userId="1dda14f5-126e-47c7-a7fe-7cf83ed49cc0" providerId="ADAL" clId="{31864F2C-1FD3-4C70-BF71-0C004F79DBA9}" dt="2022-08-24T15:29:28.244" v="1421" actId="1076"/>
          <ac:picMkLst>
            <pc:docMk/>
            <pc:sldMk cId="177801284" sldId="256"/>
            <ac:picMk id="13" creationId="{E459D40D-67A4-3EC6-BF48-7620964F57FE}"/>
          </ac:picMkLst>
        </pc:picChg>
      </pc:sldChg>
      <pc:sldChg chg="addSp delSp modSp mod modTransition">
        <pc:chgData name="Dudolevitch, Mike" userId="1dda14f5-126e-47c7-a7fe-7cf83ed49cc0" providerId="ADAL" clId="{31864F2C-1FD3-4C70-BF71-0C004F79DBA9}" dt="2022-09-07T16:58:18.626" v="1665" actId="20577"/>
        <pc:sldMkLst>
          <pc:docMk/>
          <pc:sldMk cId="3307528824" sldId="257"/>
        </pc:sldMkLst>
        <pc:spChg chg="mod">
          <ac:chgData name="Dudolevitch, Mike" userId="1dda14f5-126e-47c7-a7fe-7cf83ed49cc0" providerId="ADAL" clId="{31864F2C-1FD3-4C70-BF71-0C004F79DBA9}" dt="2022-08-24T16:02:13.719" v="1518" actId="1076"/>
          <ac:spMkLst>
            <pc:docMk/>
            <pc:sldMk cId="3307528824" sldId="257"/>
            <ac:spMk id="3" creationId="{9BD814AE-851D-7C32-6CA2-3C2A9678969D}"/>
          </ac:spMkLst>
        </pc:spChg>
        <pc:spChg chg="mod">
          <ac:chgData name="Dudolevitch, Mike" userId="1dda14f5-126e-47c7-a7fe-7cf83ed49cc0" providerId="ADAL" clId="{31864F2C-1FD3-4C70-BF71-0C004F79DBA9}" dt="2022-09-07T16:58:18.626" v="1665" actId="20577"/>
          <ac:spMkLst>
            <pc:docMk/>
            <pc:sldMk cId="3307528824" sldId="257"/>
            <ac:spMk id="5" creationId="{F932D128-8E42-9C11-4B3A-F0B0A825FA16}"/>
          </ac:spMkLst>
        </pc:spChg>
        <pc:spChg chg="mod">
          <ac:chgData name="Dudolevitch, Mike" userId="1dda14f5-126e-47c7-a7fe-7cf83ed49cc0" providerId="ADAL" clId="{31864F2C-1FD3-4C70-BF71-0C004F79DBA9}" dt="2022-09-07T16:25:16.111" v="1569" actId="20577"/>
          <ac:spMkLst>
            <pc:docMk/>
            <pc:sldMk cId="3307528824" sldId="257"/>
            <ac:spMk id="8" creationId="{4DF3EFBB-97C8-D2C1-7389-C9FD0AE91CC3}"/>
          </ac:spMkLst>
        </pc:spChg>
        <pc:spChg chg="mod">
          <ac:chgData name="Dudolevitch, Mike" userId="1dda14f5-126e-47c7-a7fe-7cf83ed49cc0" providerId="ADAL" clId="{31864F2C-1FD3-4C70-BF71-0C004F79DBA9}" dt="2022-08-24T15:51:54.746" v="1470" actId="3062"/>
          <ac:spMkLst>
            <pc:docMk/>
            <pc:sldMk cId="3307528824" sldId="257"/>
            <ac:spMk id="16" creationId="{A71C47F1-51AC-0A8E-34AE-8488331704B3}"/>
          </ac:spMkLst>
        </pc:spChg>
        <pc:spChg chg="add mod">
          <ac:chgData name="Dudolevitch, Mike" userId="1dda14f5-126e-47c7-a7fe-7cf83ed49cc0" providerId="ADAL" clId="{31864F2C-1FD3-4C70-BF71-0C004F79DBA9}" dt="2022-08-24T15:50:22.472" v="1463" actId="1076"/>
          <ac:spMkLst>
            <pc:docMk/>
            <pc:sldMk cId="3307528824" sldId="257"/>
            <ac:spMk id="33" creationId="{C9E189E3-18AB-B7C1-2364-F9E01A445B13}"/>
          </ac:spMkLst>
        </pc:spChg>
        <pc:spChg chg="add mod">
          <ac:chgData name="Dudolevitch, Mike" userId="1dda14f5-126e-47c7-a7fe-7cf83ed49cc0" providerId="ADAL" clId="{31864F2C-1FD3-4C70-BF71-0C004F79DBA9}" dt="2022-08-24T15:50:49.513" v="1468" actId="1076"/>
          <ac:spMkLst>
            <pc:docMk/>
            <pc:sldMk cId="3307528824" sldId="257"/>
            <ac:spMk id="34" creationId="{6DD63828-3EC0-25DA-DF3A-5384DFB36674}"/>
          </ac:spMkLst>
        </pc:spChg>
        <pc:spChg chg="add del mod">
          <ac:chgData name="Dudolevitch, Mike" userId="1dda14f5-126e-47c7-a7fe-7cf83ed49cc0" providerId="ADAL" clId="{31864F2C-1FD3-4C70-BF71-0C004F79DBA9}" dt="2022-08-24T16:02:35.309" v="1523" actId="478"/>
          <ac:spMkLst>
            <pc:docMk/>
            <pc:sldMk cId="3307528824" sldId="257"/>
            <ac:spMk id="35" creationId="{A158D595-5ACC-DEDE-827E-224FB3035075}"/>
          </ac:spMkLst>
        </pc:spChg>
        <pc:spChg chg="add mod">
          <ac:chgData name="Dudolevitch, Mike" userId="1dda14f5-126e-47c7-a7fe-7cf83ed49cc0" providerId="ADAL" clId="{31864F2C-1FD3-4C70-BF71-0C004F79DBA9}" dt="2022-08-24T16:02:09.433" v="1516" actId="14100"/>
          <ac:spMkLst>
            <pc:docMk/>
            <pc:sldMk cId="3307528824" sldId="257"/>
            <ac:spMk id="36" creationId="{DFD3EC6B-B9A9-30C2-87CE-80E39D8CE55B}"/>
          </ac:spMkLst>
        </pc:spChg>
        <pc:spChg chg="add mod">
          <ac:chgData name="Dudolevitch, Mike" userId="1dda14f5-126e-47c7-a7fe-7cf83ed49cc0" providerId="ADAL" clId="{31864F2C-1FD3-4C70-BF71-0C004F79DBA9}" dt="2022-08-24T16:02:03.866" v="1514" actId="14100"/>
          <ac:spMkLst>
            <pc:docMk/>
            <pc:sldMk cId="3307528824" sldId="257"/>
            <ac:spMk id="37" creationId="{0D9E058E-093F-4022-5368-A5FFB2BE1927}"/>
          </ac:spMkLst>
        </pc:spChg>
        <pc:spChg chg="add mod">
          <ac:chgData name="Dudolevitch, Mike" userId="1dda14f5-126e-47c7-a7fe-7cf83ed49cc0" providerId="ADAL" clId="{31864F2C-1FD3-4C70-BF71-0C004F79DBA9}" dt="2022-08-24T16:04:04.165" v="1538" actId="1076"/>
          <ac:spMkLst>
            <pc:docMk/>
            <pc:sldMk cId="3307528824" sldId="257"/>
            <ac:spMk id="38" creationId="{BCF30786-6AB0-4DC3-2683-AA0E1D461034}"/>
          </ac:spMkLst>
        </pc:spChg>
        <pc:spChg chg="add mod">
          <ac:chgData name="Dudolevitch, Mike" userId="1dda14f5-126e-47c7-a7fe-7cf83ed49cc0" providerId="ADAL" clId="{31864F2C-1FD3-4C70-BF71-0C004F79DBA9}" dt="2022-08-24T16:01:53.966" v="1510" actId="14100"/>
          <ac:spMkLst>
            <pc:docMk/>
            <pc:sldMk cId="3307528824" sldId="257"/>
            <ac:spMk id="39" creationId="{20830527-3365-EEB3-706D-538BB9C28B71}"/>
          </ac:spMkLst>
        </pc:spChg>
        <pc:spChg chg="add mod">
          <ac:chgData name="Dudolevitch, Mike" userId="1dda14f5-126e-47c7-a7fe-7cf83ed49cc0" providerId="ADAL" clId="{31864F2C-1FD3-4C70-BF71-0C004F79DBA9}" dt="2022-08-24T16:01:47.564" v="1508" actId="14100"/>
          <ac:spMkLst>
            <pc:docMk/>
            <pc:sldMk cId="3307528824" sldId="257"/>
            <ac:spMk id="40" creationId="{5AA6EFC3-278B-A368-6CD5-9EC585605913}"/>
          </ac:spMkLst>
        </pc:spChg>
        <pc:spChg chg="add mod">
          <ac:chgData name="Dudolevitch, Mike" userId="1dda14f5-126e-47c7-a7fe-7cf83ed49cc0" providerId="ADAL" clId="{31864F2C-1FD3-4C70-BF71-0C004F79DBA9}" dt="2022-08-24T16:03:45.522" v="1536" actId="1076"/>
          <ac:spMkLst>
            <pc:docMk/>
            <pc:sldMk cId="3307528824" sldId="257"/>
            <ac:spMk id="41" creationId="{4F60DCA5-8072-22E0-CA68-37F643CB15C5}"/>
          </ac:spMkLst>
        </pc:spChg>
        <pc:spChg chg="add mod">
          <ac:chgData name="Dudolevitch, Mike" userId="1dda14f5-126e-47c7-a7fe-7cf83ed49cc0" providerId="ADAL" clId="{31864F2C-1FD3-4C70-BF71-0C004F79DBA9}" dt="2022-08-24T16:03:38.801" v="1534" actId="1076"/>
          <ac:spMkLst>
            <pc:docMk/>
            <pc:sldMk cId="3307528824" sldId="257"/>
            <ac:spMk id="42" creationId="{60BF453D-0CFE-6A97-30D3-D2834C94199C}"/>
          </ac:spMkLst>
        </pc:spChg>
        <pc:spChg chg="add mod">
          <ac:chgData name="Dudolevitch, Mike" userId="1dda14f5-126e-47c7-a7fe-7cf83ed49cc0" providerId="ADAL" clId="{31864F2C-1FD3-4C70-BF71-0C004F79DBA9}" dt="2022-08-24T16:03:24.254" v="1530" actId="1076"/>
          <ac:spMkLst>
            <pc:docMk/>
            <pc:sldMk cId="3307528824" sldId="257"/>
            <ac:spMk id="43" creationId="{478B4206-EFD4-BD85-D114-52C00846E5EC}"/>
          </ac:spMkLst>
        </pc:spChg>
        <pc:spChg chg="add mod">
          <ac:chgData name="Dudolevitch, Mike" userId="1dda14f5-126e-47c7-a7fe-7cf83ed49cc0" providerId="ADAL" clId="{31864F2C-1FD3-4C70-BF71-0C004F79DBA9}" dt="2022-08-24T16:04:38.357" v="1542" actId="14100"/>
          <ac:spMkLst>
            <pc:docMk/>
            <pc:sldMk cId="3307528824" sldId="257"/>
            <ac:spMk id="44" creationId="{C8C3C7B1-461D-0D5A-0CC5-D31D4C68AB51}"/>
          </ac:spMkLst>
        </pc:spChg>
        <pc:picChg chg="add mod">
          <ac:chgData name="Dudolevitch, Mike" userId="1dda14f5-126e-47c7-a7fe-7cf83ed49cc0" providerId="ADAL" clId="{31864F2C-1FD3-4C70-BF71-0C004F79DBA9}" dt="2022-08-24T15:59:35.544" v="1500" actId="1076"/>
          <ac:picMkLst>
            <pc:docMk/>
            <pc:sldMk cId="3307528824" sldId="257"/>
            <ac:picMk id="30" creationId="{E6E56085-F3C4-D33B-0E61-C536CD9CD951}"/>
          </ac:picMkLst>
        </pc:picChg>
        <pc:picChg chg="add mod">
          <ac:chgData name="Dudolevitch, Mike" userId="1dda14f5-126e-47c7-a7fe-7cf83ed49cc0" providerId="ADAL" clId="{31864F2C-1FD3-4C70-BF71-0C004F79DBA9}" dt="2022-08-24T15:45:55.544" v="1447" actId="1076"/>
          <ac:picMkLst>
            <pc:docMk/>
            <pc:sldMk cId="3307528824" sldId="257"/>
            <ac:picMk id="32" creationId="{091011A7-721B-5CEE-B93A-2D1908B6C1D6}"/>
          </ac:picMkLst>
        </pc:picChg>
        <pc:cxnChg chg="mod">
          <ac:chgData name="Dudolevitch, Mike" userId="1dda14f5-126e-47c7-a7fe-7cf83ed49cc0" providerId="ADAL" clId="{31864F2C-1FD3-4C70-BF71-0C004F79DBA9}" dt="2022-09-07T16:28:06.487" v="1652" actId="20577"/>
          <ac:cxnSpMkLst>
            <pc:docMk/>
            <pc:sldMk cId="3307528824" sldId="257"/>
            <ac:cxnSpMk id="18" creationId="{A2D51198-3B50-28F3-7984-A26B750D0AD0}"/>
          </ac:cxnSpMkLst>
        </pc:cxnChg>
      </pc:sldChg>
      <pc:sldChg chg="addSp delSp modSp mod modTransition setBg">
        <pc:chgData name="Dudolevitch, Mike" userId="1dda14f5-126e-47c7-a7fe-7cf83ed49cc0" providerId="ADAL" clId="{31864F2C-1FD3-4C70-BF71-0C004F79DBA9}" dt="2022-08-24T15:52:43.019" v="1471" actId="3062"/>
        <pc:sldMkLst>
          <pc:docMk/>
          <pc:sldMk cId="3632977833" sldId="258"/>
        </pc:sldMkLst>
        <pc:spChg chg="mod">
          <ac:chgData name="Dudolevitch, Mike" userId="1dda14f5-126e-47c7-a7fe-7cf83ed49cc0" providerId="ADAL" clId="{31864F2C-1FD3-4C70-BF71-0C004F79DBA9}" dt="2022-08-24T15:04:34.560" v="546" actId="14100"/>
          <ac:spMkLst>
            <pc:docMk/>
            <pc:sldMk cId="3632977833" sldId="258"/>
            <ac:spMk id="3" creationId="{9BD814AE-851D-7C32-6CA2-3C2A9678969D}"/>
          </ac:spMkLst>
        </pc:spChg>
        <pc:spChg chg="del">
          <ac:chgData name="Dudolevitch, Mike" userId="1dda14f5-126e-47c7-a7fe-7cf83ed49cc0" providerId="ADAL" clId="{31864F2C-1FD3-4C70-BF71-0C004F79DBA9}" dt="2022-08-24T14:53:22.741" v="12" actId="478"/>
          <ac:spMkLst>
            <pc:docMk/>
            <pc:sldMk cId="3632977833" sldId="258"/>
            <ac:spMk id="5" creationId="{F932D128-8E42-9C11-4B3A-F0B0A825FA16}"/>
          </ac:spMkLst>
        </pc:spChg>
        <pc:spChg chg="del">
          <ac:chgData name="Dudolevitch, Mike" userId="1dda14f5-126e-47c7-a7fe-7cf83ed49cc0" providerId="ADAL" clId="{31864F2C-1FD3-4C70-BF71-0C004F79DBA9}" dt="2022-08-24T14:53:10.401" v="2" actId="478"/>
          <ac:spMkLst>
            <pc:docMk/>
            <pc:sldMk cId="3632977833" sldId="258"/>
            <ac:spMk id="8" creationId="{4DF3EFBB-97C8-D2C1-7389-C9FD0AE91CC3}"/>
          </ac:spMkLst>
        </pc:spChg>
        <pc:spChg chg="del">
          <ac:chgData name="Dudolevitch, Mike" userId="1dda14f5-126e-47c7-a7fe-7cf83ed49cc0" providerId="ADAL" clId="{31864F2C-1FD3-4C70-BF71-0C004F79DBA9}" dt="2022-08-24T14:53:08.168" v="1" actId="478"/>
          <ac:spMkLst>
            <pc:docMk/>
            <pc:sldMk cId="3632977833" sldId="258"/>
            <ac:spMk id="12" creationId="{7CD9E521-8783-E01E-D6A0-9BC0E6F716E5}"/>
          </ac:spMkLst>
        </pc:spChg>
        <pc:spChg chg="del">
          <ac:chgData name="Dudolevitch, Mike" userId="1dda14f5-126e-47c7-a7fe-7cf83ed49cc0" providerId="ADAL" clId="{31864F2C-1FD3-4C70-BF71-0C004F79DBA9}" dt="2022-08-24T14:53:18.643" v="10" actId="478"/>
          <ac:spMkLst>
            <pc:docMk/>
            <pc:sldMk cId="3632977833" sldId="258"/>
            <ac:spMk id="13" creationId="{F9796B59-E4A1-C493-CE3A-B74621A7CB2F}"/>
          </ac:spMkLst>
        </pc:spChg>
        <pc:spChg chg="del">
          <ac:chgData name="Dudolevitch, Mike" userId="1dda14f5-126e-47c7-a7fe-7cf83ed49cc0" providerId="ADAL" clId="{31864F2C-1FD3-4C70-BF71-0C004F79DBA9}" dt="2022-08-24T14:53:06.573" v="0" actId="478"/>
          <ac:spMkLst>
            <pc:docMk/>
            <pc:sldMk cId="3632977833" sldId="258"/>
            <ac:spMk id="14" creationId="{5339FE3E-8115-7012-8981-9B3F37AF29F2}"/>
          </ac:spMkLst>
        </pc:spChg>
        <pc:spChg chg="del mod">
          <ac:chgData name="Dudolevitch, Mike" userId="1dda14f5-126e-47c7-a7fe-7cf83ed49cc0" providerId="ADAL" clId="{31864F2C-1FD3-4C70-BF71-0C004F79DBA9}" dt="2022-08-24T14:53:15.990" v="8" actId="478"/>
          <ac:spMkLst>
            <pc:docMk/>
            <pc:sldMk cId="3632977833" sldId="258"/>
            <ac:spMk id="15" creationId="{C28D8A50-514C-01E9-4A2E-22AC3518E058}"/>
          </ac:spMkLst>
        </pc:spChg>
        <pc:spChg chg="mod">
          <ac:chgData name="Dudolevitch, Mike" userId="1dda14f5-126e-47c7-a7fe-7cf83ed49cc0" providerId="ADAL" clId="{31864F2C-1FD3-4C70-BF71-0C004F79DBA9}" dt="2022-08-24T15:52:43.019" v="1471" actId="3062"/>
          <ac:spMkLst>
            <pc:docMk/>
            <pc:sldMk cId="3632977833" sldId="258"/>
            <ac:spMk id="16" creationId="{A71C47F1-51AC-0A8E-34AE-8488331704B3}"/>
          </ac:spMkLst>
        </pc:spChg>
        <pc:picChg chg="add del mod modCrop">
          <ac:chgData name="Dudolevitch, Mike" userId="1dda14f5-126e-47c7-a7fe-7cf83ed49cc0" providerId="ADAL" clId="{31864F2C-1FD3-4C70-BF71-0C004F79DBA9}" dt="2022-08-24T15:04:06.644" v="538" actId="478"/>
          <ac:picMkLst>
            <pc:docMk/>
            <pc:sldMk cId="3632977833" sldId="258"/>
            <ac:picMk id="6" creationId="{FC8DBD43-D807-7918-0560-425DFB0FFD7C}"/>
          </ac:picMkLst>
        </pc:picChg>
        <pc:picChg chg="add mod">
          <ac:chgData name="Dudolevitch, Mike" userId="1dda14f5-126e-47c7-a7fe-7cf83ed49cc0" providerId="ADAL" clId="{31864F2C-1FD3-4C70-BF71-0C004F79DBA9}" dt="2022-08-24T15:04:39.728" v="547" actId="1076"/>
          <ac:picMkLst>
            <pc:docMk/>
            <pc:sldMk cId="3632977833" sldId="258"/>
            <ac:picMk id="9" creationId="{68F58772-2917-6F48-CDE3-E29DE13DC61E}"/>
          </ac:picMkLst>
        </pc:picChg>
        <pc:cxnChg chg="del mod">
          <ac:chgData name="Dudolevitch, Mike" userId="1dda14f5-126e-47c7-a7fe-7cf83ed49cc0" providerId="ADAL" clId="{31864F2C-1FD3-4C70-BF71-0C004F79DBA9}" dt="2022-08-24T14:53:19.728" v="11" actId="478"/>
          <ac:cxnSpMkLst>
            <pc:docMk/>
            <pc:sldMk cId="3632977833" sldId="258"/>
            <ac:cxnSpMk id="18" creationId="{A2D51198-3B50-28F3-7984-A26B750D0AD0}"/>
          </ac:cxnSpMkLst>
        </pc:cxnChg>
        <pc:cxnChg chg="del">
          <ac:chgData name="Dudolevitch, Mike" userId="1dda14f5-126e-47c7-a7fe-7cf83ed49cc0" providerId="ADAL" clId="{31864F2C-1FD3-4C70-BF71-0C004F79DBA9}" dt="2022-08-24T14:53:17.051" v="9" actId="478"/>
          <ac:cxnSpMkLst>
            <pc:docMk/>
            <pc:sldMk cId="3632977833" sldId="258"/>
            <ac:cxnSpMk id="20" creationId="{02883FAA-71A9-4A67-F773-7C7569CEF93A}"/>
          </ac:cxnSpMkLst>
        </pc:cxnChg>
        <pc:cxnChg chg="del mod">
          <ac:chgData name="Dudolevitch, Mike" userId="1dda14f5-126e-47c7-a7fe-7cf83ed49cc0" providerId="ADAL" clId="{31864F2C-1FD3-4C70-BF71-0C004F79DBA9}" dt="2022-08-24T14:53:14.331" v="6" actId="478"/>
          <ac:cxnSpMkLst>
            <pc:docMk/>
            <pc:sldMk cId="3632977833" sldId="258"/>
            <ac:cxnSpMk id="22" creationId="{CD9F306A-2F67-0752-E56E-74D4AD966B23}"/>
          </ac:cxnSpMkLst>
        </pc:cxnChg>
        <pc:cxnChg chg="del">
          <ac:chgData name="Dudolevitch, Mike" userId="1dda14f5-126e-47c7-a7fe-7cf83ed49cc0" providerId="ADAL" clId="{31864F2C-1FD3-4C70-BF71-0C004F79DBA9}" dt="2022-08-24T14:53:13.319" v="5" actId="478"/>
          <ac:cxnSpMkLst>
            <pc:docMk/>
            <pc:sldMk cId="3632977833" sldId="258"/>
            <ac:cxnSpMk id="24" creationId="{0BFAB6B9-5F7B-32B7-21C1-A4BC8FFA7D2F}"/>
          </ac:cxnSpMkLst>
        </pc:cxnChg>
        <pc:cxnChg chg="del">
          <ac:chgData name="Dudolevitch, Mike" userId="1dda14f5-126e-47c7-a7fe-7cf83ed49cc0" providerId="ADAL" clId="{31864F2C-1FD3-4C70-BF71-0C004F79DBA9}" dt="2022-08-24T14:53:12.572" v="4" actId="478"/>
          <ac:cxnSpMkLst>
            <pc:docMk/>
            <pc:sldMk cId="3632977833" sldId="258"/>
            <ac:cxnSpMk id="26" creationId="{12CB2BBE-2A6E-E95A-CE2C-88B241B8C24C}"/>
          </ac:cxnSpMkLst>
        </pc:cxnChg>
        <pc:cxnChg chg="del">
          <ac:chgData name="Dudolevitch, Mike" userId="1dda14f5-126e-47c7-a7fe-7cf83ed49cc0" providerId="ADAL" clId="{31864F2C-1FD3-4C70-BF71-0C004F79DBA9}" dt="2022-08-24T14:53:11.833" v="3" actId="478"/>
          <ac:cxnSpMkLst>
            <pc:docMk/>
            <pc:sldMk cId="3632977833" sldId="258"/>
            <ac:cxnSpMk id="28" creationId="{C0CF6439-74F1-5E3E-5C40-4B28EF9A85A8}"/>
          </ac:cxnSpMkLst>
        </pc:cxnChg>
      </pc:sldChg>
      <pc:sldChg chg="addSp delSp modSp add mod modTransition setBg">
        <pc:chgData name="Dudolevitch, Mike" userId="1dda14f5-126e-47c7-a7fe-7cf83ed49cc0" providerId="ADAL" clId="{31864F2C-1FD3-4C70-BF71-0C004F79DBA9}" dt="2022-09-07T15:34:17.768" v="1565" actId="14861"/>
        <pc:sldMkLst>
          <pc:docMk/>
          <pc:sldMk cId="2534718397" sldId="259"/>
        </pc:sldMkLst>
        <pc:spChg chg="del">
          <ac:chgData name="Dudolevitch, Mike" userId="1dda14f5-126e-47c7-a7fe-7cf83ed49cc0" providerId="ADAL" clId="{31864F2C-1FD3-4C70-BF71-0C004F79DBA9}" dt="2022-08-24T15:05:54.304" v="562" actId="478"/>
          <ac:spMkLst>
            <pc:docMk/>
            <pc:sldMk cId="2534718397" sldId="259"/>
            <ac:spMk id="3" creationId="{9BD814AE-851D-7C32-6CA2-3C2A9678969D}"/>
          </ac:spMkLst>
        </pc:spChg>
        <pc:spChg chg="add del mod">
          <ac:chgData name="Dudolevitch, Mike" userId="1dda14f5-126e-47c7-a7fe-7cf83ed49cc0" providerId="ADAL" clId="{31864F2C-1FD3-4C70-BF71-0C004F79DBA9}" dt="2022-09-07T15:34:17.768" v="1565" actId="14861"/>
          <ac:spMkLst>
            <pc:docMk/>
            <pc:sldMk cId="2534718397" sldId="259"/>
            <ac:spMk id="5" creationId="{F932D128-8E42-9C11-4B3A-F0B0A825FA16}"/>
          </ac:spMkLst>
        </pc:spChg>
        <pc:spChg chg="add del mod">
          <ac:chgData name="Dudolevitch, Mike" userId="1dda14f5-126e-47c7-a7fe-7cf83ed49cc0" providerId="ADAL" clId="{31864F2C-1FD3-4C70-BF71-0C004F79DBA9}" dt="2022-08-24T15:06:40.789" v="587" actId="478"/>
          <ac:spMkLst>
            <pc:docMk/>
            <pc:sldMk cId="2534718397" sldId="259"/>
            <ac:spMk id="6" creationId="{AE2C0180-BF58-4C19-D8C0-0379ADF1354D}"/>
          </ac:spMkLst>
        </pc:spChg>
        <pc:spChg chg="del">
          <ac:chgData name="Dudolevitch, Mike" userId="1dda14f5-126e-47c7-a7fe-7cf83ed49cc0" providerId="ADAL" clId="{31864F2C-1FD3-4C70-BF71-0C004F79DBA9}" dt="2022-08-24T15:05:56.504" v="563" actId="478"/>
          <ac:spMkLst>
            <pc:docMk/>
            <pc:sldMk cId="2534718397" sldId="259"/>
            <ac:spMk id="8" creationId="{4DF3EFBB-97C8-D2C1-7389-C9FD0AE91CC3}"/>
          </ac:spMkLst>
        </pc:spChg>
        <pc:spChg chg="del mod">
          <ac:chgData name="Dudolevitch, Mike" userId="1dda14f5-126e-47c7-a7fe-7cf83ed49cc0" providerId="ADAL" clId="{31864F2C-1FD3-4C70-BF71-0C004F79DBA9}" dt="2022-08-24T15:05:59.010" v="565" actId="478"/>
          <ac:spMkLst>
            <pc:docMk/>
            <pc:sldMk cId="2534718397" sldId="259"/>
            <ac:spMk id="12" creationId="{7CD9E521-8783-E01E-D6A0-9BC0E6F716E5}"/>
          </ac:spMkLst>
        </pc:spChg>
        <pc:spChg chg="del">
          <ac:chgData name="Dudolevitch, Mike" userId="1dda14f5-126e-47c7-a7fe-7cf83ed49cc0" providerId="ADAL" clId="{31864F2C-1FD3-4C70-BF71-0C004F79DBA9}" dt="2022-08-24T15:06:15.250" v="576" actId="478"/>
          <ac:spMkLst>
            <pc:docMk/>
            <pc:sldMk cId="2534718397" sldId="259"/>
            <ac:spMk id="13" creationId="{F9796B59-E4A1-C493-CE3A-B74621A7CB2F}"/>
          </ac:spMkLst>
        </pc:spChg>
        <pc:spChg chg="del">
          <ac:chgData name="Dudolevitch, Mike" userId="1dda14f5-126e-47c7-a7fe-7cf83ed49cc0" providerId="ADAL" clId="{31864F2C-1FD3-4C70-BF71-0C004F79DBA9}" dt="2022-08-24T15:06:08.892" v="570" actId="478"/>
          <ac:spMkLst>
            <pc:docMk/>
            <pc:sldMk cId="2534718397" sldId="259"/>
            <ac:spMk id="14" creationId="{5339FE3E-8115-7012-8981-9B3F37AF29F2}"/>
          </ac:spMkLst>
        </pc:spChg>
        <pc:spChg chg="del">
          <ac:chgData name="Dudolevitch, Mike" userId="1dda14f5-126e-47c7-a7fe-7cf83ed49cc0" providerId="ADAL" clId="{31864F2C-1FD3-4C70-BF71-0C004F79DBA9}" dt="2022-08-24T15:06:11.322" v="572" actId="478"/>
          <ac:spMkLst>
            <pc:docMk/>
            <pc:sldMk cId="2534718397" sldId="259"/>
            <ac:spMk id="15" creationId="{C28D8A50-514C-01E9-4A2E-22AC3518E058}"/>
          </ac:spMkLst>
        </pc:spChg>
        <pc:spChg chg="mod">
          <ac:chgData name="Dudolevitch, Mike" userId="1dda14f5-126e-47c7-a7fe-7cf83ed49cc0" providerId="ADAL" clId="{31864F2C-1FD3-4C70-BF71-0C004F79DBA9}" dt="2022-08-24T15:52:49.547" v="1472" actId="3062"/>
          <ac:spMkLst>
            <pc:docMk/>
            <pc:sldMk cId="2534718397" sldId="259"/>
            <ac:spMk id="16" creationId="{A71C47F1-51AC-0A8E-34AE-8488331704B3}"/>
          </ac:spMkLst>
        </pc:spChg>
        <pc:picChg chg="add mod">
          <ac:chgData name="Dudolevitch, Mike" userId="1dda14f5-126e-47c7-a7fe-7cf83ed49cc0" providerId="ADAL" clId="{31864F2C-1FD3-4C70-BF71-0C004F79DBA9}" dt="2022-08-24T15:39:53.632" v="1424" actId="1076"/>
          <ac:picMkLst>
            <pc:docMk/>
            <pc:sldMk cId="2534718397" sldId="259"/>
            <ac:picMk id="9" creationId="{313A10DC-64F2-F518-2B4D-B1C98C989FA8}"/>
          </ac:picMkLst>
        </pc:picChg>
        <pc:cxnChg chg="del mod">
          <ac:chgData name="Dudolevitch, Mike" userId="1dda14f5-126e-47c7-a7fe-7cf83ed49cc0" providerId="ADAL" clId="{31864F2C-1FD3-4C70-BF71-0C004F79DBA9}" dt="2022-08-24T15:06:13.602" v="575" actId="478"/>
          <ac:cxnSpMkLst>
            <pc:docMk/>
            <pc:sldMk cId="2534718397" sldId="259"/>
            <ac:cxnSpMk id="18" creationId="{A2D51198-3B50-28F3-7984-A26B750D0AD0}"/>
          </ac:cxnSpMkLst>
        </pc:cxnChg>
        <pc:cxnChg chg="del mod">
          <ac:chgData name="Dudolevitch, Mike" userId="1dda14f5-126e-47c7-a7fe-7cf83ed49cc0" providerId="ADAL" clId="{31864F2C-1FD3-4C70-BF71-0C004F79DBA9}" dt="2022-08-24T15:06:12.492" v="574" actId="478"/>
          <ac:cxnSpMkLst>
            <pc:docMk/>
            <pc:sldMk cId="2534718397" sldId="259"/>
            <ac:cxnSpMk id="20" creationId="{02883FAA-71A9-4A67-F773-7C7569CEF93A}"/>
          </ac:cxnSpMkLst>
        </pc:cxnChg>
        <pc:cxnChg chg="del mod">
          <ac:chgData name="Dudolevitch, Mike" userId="1dda14f5-126e-47c7-a7fe-7cf83ed49cc0" providerId="ADAL" clId="{31864F2C-1FD3-4C70-BF71-0C004F79DBA9}" dt="2022-08-24T15:06:10.189" v="571" actId="478"/>
          <ac:cxnSpMkLst>
            <pc:docMk/>
            <pc:sldMk cId="2534718397" sldId="259"/>
            <ac:cxnSpMk id="22" creationId="{CD9F306A-2F67-0752-E56E-74D4AD966B23}"/>
          </ac:cxnSpMkLst>
        </pc:cxnChg>
        <pc:cxnChg chg="del">
          <ac:chgData name="Dudolevitch, Mike" userId="1dda14f5-126e-47c7-a7fe-7cf83ed49cc0" providerId="ADAL" clId="{31864F2C-1FD3-4C70-BF71-0C004F79DBA9}" dt="2022-08-24T15:06:06.720" v="569" actId="478"/>
          <ac:cxnSpMkLst>
            <pc:docMk/>
            <pc:sldMk cId="2534718397" sldId="259"/>
            <ac:cxnSpMk id="24" creationId="{0BFAB6B9-5F7B-32B7-21C1-A4BC8FFA7D2F}"/>
          </ac:cxnSpMkLst>
        </pc:cxnChg>
        <pc:cxnChg chg="del">
          <ac:chgData name="Dudolevitch, Mike" userId="1dda14f5-126e-47c7-a7fe-7cf83ed49cc0" providerId="ADAL" clId="{31864F2C-1FD3-4C70-BF71-0C004F79DBA9}" dt="2022-08-24T15:06:06.004" v="568" actId="478"/>
          <ac:cxnSpMkLst>
            <pc:docMk/>
            <pc:sldMk cId="2534718397" sldId="259"/>
            <ac:cxnSpMk id="26" creationId="{12CB2BBE-2A6E-E95A-CE2C-88B241B8C24C}"/>
          </ac:cxnSpMkLst>
        </pc:cxnChg>
        <pc:cxnChg chg="del">
          <ac:chgData name="Dudolevitch, Mike" userId="1dda14f5-126e-47c7-a7fe-7cf83ed49cc0" providerId="ADAL" clId="{31864F2C-1FD3-4C70-BF71-0C004F79DBA9}" dt="2022-08-24T15:06:00.141" v="566" actId="478"/>
          <ac:cxnSpMkLst>
            <pc:docMk/>
            <pc:sldMk cId="2534718397" sldId="259"/>
            <ac:cxnSpMk id="28" creationId="{C0CF6439-74F1-5E3E-5C40-4B28EF9A85A8}"/>
          </ac:cxnSpMkLst>
        </pc:cxnChg>
      </pc:sldChg>
      <pc:sldChg chg="addSp delSp modSp mod modTransition setBg">
        <pc:chgData name="Dudolevitch, Mike" userId="1dda14f5-126e-47c7-a7fe-7cf83ed49cc0" providerId="ADAL" clId="{31864F2C-1FD3-4C70-BF71-0C004F79DBA9}" dt="2022-08-24T17:39:11.766" v="1563" actId="20577"/>
        <pc:sldMkLst>
          <pc:docMk/>
          <pc:sldMk cId="2608927430" sldId="2147376241"/>
        </pc:sldMkLst>
        <pc:spChg chg="del mod">
          <ac:chgData name="Dudolevitch, Mike" userId="1dda14f5-126e-47c7-a7fe-7cf83ed49cc0" providerId="ADAL" clId="{31864F2C-1FD3-4C70-BF71-0C004F79DBA9}" dt="2022-08-24T15:16:28.165" v="1101" actId="478"/>
          <ac:spMkLst>
            <pc:docMk/>
            <pc:sldMk cId="2608927430" sldId="2147376241"/>
            <ac:spMk id="3" creationId="{05C30460-63A7-4805-9090-37631C3B4C51}"/>
          </ac:spMkLst>
        </pc:spChg>
        <pc:spChg chg="add del mod">
          <ac:chgData name="Dudolevitch, Mike" userId="1dda14f5-126e-47c7-a7fe-7cf83ed49cc0" providerId="ADAL" clId="{31864F2C-1FD3-4C70-BF71-0C004F79DBA9}" dt="2022-08-24T15:16:35.655" v="1102" actId="478"/>
          <ac:spMkLst>
            <pc:docMk/>
            <pc:sldMk cId="2608927430" sldId="2147376241"/>
            <ac:spMk id="5" creationId="{5D21B7FD-1B38-8B29-C78D-3E7F53441F36}"/>
          </ac:spMkLst>
        </pc:spChg>
        <pc:spChg chg="mod">
          <ac:chgData name="Dudolevitch, Mike" userId="1dda14f5-126e-47c7-a7fe-7cf83ed49cc0" providerId="ADAL" clId="{31864F2C-1FD3-4C70-BF71-0C004F79DBA9}" dt="2022-08-24T17:39:09.089" v="1562" actId="20577"/>
          <ac:spMkLst>
            <pc:docMk/>
            <pc:sldMk cId="2608927430" sldId="2147376241"/>
            <ac:spMk id="8" creationId="{2D644A2A-66FB-4E54-8275-1C10E2F28F96}"/>
          </ac:spMkLst>
        </pc:spChg>
        <pc:spChg chg="add del mod">
          <ac:chgData name="Dudolevitch, Mike" userId="1dda14f5-126e-47c7-a7fe-7cf83ed49cc0" providerId="ADAL" clId="{31864F2C-1FD3-4C70-BF71-0C004F79DBA9}" dt="2022-08-24T15:17:12.720" v="1113" actId="478"/>
          <ac:spMkLst>
            <pc:docMk/>
            <pc:sldMk cId="2608927430" sldId="2147376241"/>
            <ac:spMk id="10" creationId="{CBEF3CA4-09AF-1523-24C8-D0BFCC472BCA}"/>
          </ac:spMkLst>
        </pc:spChg>
        <pc:spChg chg="add del mod">
          <ac:chgData name="Dudolevitch, Mike" userId="1dda14f5-126e-47c7-a7fe-7cf83ed49cc0" providerId="ADAL" clId="{31864F2C-1FD3-4C70-BF71-0C004F79DBA9}" dt="2022-08-24T15:16:51.170" v="1107" actId="478"/>
          <ac:spMkLst>
            <pc:docMk/>
            <pc:sldMk cId="2608927430" sldId="2147376241"/>
            <ac:spMk id="13" creationId="{D3DE2BBF-7CC8-0FB5-941A-3A6FA476DC39}"/>
          </ac:spMkLst>
        </pc:spChg>
        <pc:spChg chg="add mod">
          <ac:chgData name="Dudolevitch, Mike" userId="1dda14f5-126e-47c7-a7fe-7cf83ed49cc0" providerId="ADAL" clId="{31864F2C-1FD3-4C70-BF71-0C004F79DBA9}" dt="2022-08-24T15:52:54.205" v="1473" actId="3062"/>
          <ac:spMkLst>
            <pc:docMk/>
            <pc:sldMk cId="2608927430" sldId="2147376241"/>
            <ac:spMk id="15" creationId="{0EEEDAFB-3F64-B6EF-08CD-688EC452EBB9}"/>
          </ac:spMkLst>
        </pc:spChg>
        <pc:spChg chg="del">
          <ac:chgData name="Dudolevitch, Mike" userId="1dda14f5-126e-47c7-a7fe-7cf83ed49cc0" providerId="ADAL" clId="{31864F2C-1FD3-4C70-BF71-0C004F79DBA9}" dt="2022-08-24T15:17:09.152" v="1112" actId="478"/>
          <ac:spMkLst>
            <pc:docMk/>
            <pc:sldMk cId="2608927430" sldId="2147376241"/>
            <ac:spMk id="19" creationId="{32B99CDD-5453-8A0F-4541-29AA9888890D}"/>
          </ac:spMkLst>
        </pc:spChg>
        <pc:spChg chg="mod">
          <ac:chgData name="Dudolevitch, Mike" userId="1dda14f5-126e-47c7-a7fe-7cf83ed49cc0" providerId="ADAL" clId="{31864F2C-1FD3-4C70-BF71-0C004F79DBA9}" dt="2022-08-24T17:39:06.247" v="1561" actId="20577"/>
          <ac:spMkLst>
            <pc:docMk/>
            <pc:sldMk cId="2608927430" sldId="2147376241"/>
            <ac:spMk id="20" creationId="{EDE349B4-48B7-4E8F-ADBE-88E58FCFD4A1}"/>
          </ac:spMkLst>
        </pc:spChg>
        <pc:spChg chg="del">
          <ac:chgData name="Dudolevitch, Mike" userId="1dda14f5-126e-47c7-a7fe-7cf83ed49cc0" providerId="ADAL" clId="{31864F2C-1FD3-4C70-BF71-0C004F79DBA9}" dt="2022-08-24T15:16:44.545" v="1104" actId="478"/>
          <ac:spMkLst>
            <pc:docMk/>
            <pc:sldMk cId="2608927430" sldId="2147376241"/>
            <ac:spMk id="22" creationId="{EF37B7D1-2C13-473D-9A72-FAE1EEB1636E}"/>
          </ac:spMkLst>
        </pc:spChg>
        <pc:spChg chg="mod">
          <ac:chgData name="Dudolevitch, Mike" userId="1dda14f5-126e-47c7-a7fe-7cf83ed49cc0" providerId="ADAL" clId="{31864F2C-1FD3-4C70-BF71-0C004F79DBA9}" dt="2022-08-24T17:39:11.766" v="1563" actId="20577"/>
          <ac:spMkLst>
            <pc:docMk/>
            <pc:sldMk cId="2608927430" sldId="2147376241"/>
            <ac:spMk id="24" creationId="{E8416E65-B2D2-431A-879C-AA2A32D54F79}"/>
          </ac:spMkLst>
        </pc:spChg>
        <pc:picChg chg="mod">
          <ac:chgData name="Dudolevitch, Mike" userId="1dda14f5-126e-47c7-a7fe-7cf83ed49cc0" providerId="ADAL" clId="{31864F2C-1FD3-4C70-BF71-0C004F79DBA9}" dt="2022-08-24T15:17:57.406" v="1123" actId="1076"/>
          <ac:picMkLst>
            <pc:docMk/>
            <pc:sldMk cId="2608927430" sldId="2147376241"/>
            <ac:picMk id="4" creationId="{C822A2E6-F6E5-BC6C-5480-EB63771C965E}"/>
          </ac:picMkLst>
        </pc:picChg>
        <pc:picChg chg="mod">
          <ac:chgData name="Dudolevitch, Mike" userId="1dda14f5-126e-47c7-a7fe-7cf83ed49cc0" providerId="ADAL" clId="{31864F2C-1FD3-4C70-BF71-0C004F79DBA9}" dt="2022-08-24T15:17:36.676" v="1120" actId="14100"/>
          <ac:picMkLst>
            <pc:docMk/>
            <pc:sldMk cId="2608927430" sldId="2147376241"/>
            <ac:picMk id="6" creationId="{2F4CD3A9-658F-400C-C66E-9BD6CC78D896}"/>
          </ac:picMkLst>
        </pc:picChg>
        <pc:picChg chg="del">
          <ac:chgData name="Dudolevitch, Mike" userId="1dda14f5-126e-47c7-a7fe-7cf83ed49cc0" providerId="ADAL" clId="{31864F2C-1FD3-4C70-BF71-0C004F79DBA9}" dt="2022-08-24T15:16:46.730" v="1105" actId="478"/>
          <ac:picMkLst>
            <pc:docMk/>
            <pc:sldMk cId="2608927430" sldId="2147376241"/>
            <ac:picMk id="9" creationId="{410DBDF1-4FA9-345C-0368-429B2CEE0261}"/>
          </ac:picMkLst>
        </pc:picChg>
        <pc:picChg chg="mod">
          <ac:chgData name="Dudolevitch, Mike" userId="1dda14f5-126e-47c7-a7fe-7cf83ed49cc0" providerId="ADAL" clId="{31864F2C-1FD3-4C70-BF71-0C004F79DBA9}" dt="2022-08-24T15:17:19.983" v="1115" actId="1076"/>
          <ac:picMkLst>
            <pc:docMk/>
            <pc:sldMk cId="2608927430" sldId="2147376241"/>
            <ac:picMk id="11" creationId="{2339378B-ADE5-DFE8-C0F6-E260A54343DF}"/>
          </ac:picMkLst>
        </pc:picChg>
        <pc:picChg chg="del">
          <ac:chgData name="Dudolevitch, Mike" userId="1dda14f5-126e-47c7-a7fe-7cf83ed49cc0" providerId="ADAL" clId="{31864F2C-1FD3-4C70-BF71-0C004F79DBA9}" dt="2022-08-24T15:16:53.182" v="1108" actId="478"/>
          <ac:picMkLst>
            <pc:docMk/>
            <pc:sldMk cId="2608927430" sldId="2147376241"/>
            <ac:picMk id="17" creationId="{17A7B9ED-33B4-4DD4-19E6-E0DFD5D6AB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94842-89DA-4299-9958-88FC3870E236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8809D-549E-4F05-82C7-42A1B1001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8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1F03-0A47-78B7-D793-4A60E05F4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6C7FA-52F1-6088-C188-80862031E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9151A-C549-AAE2-9188-EF9BF914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0101-B32F-406F-A6CE-D5C4E7757238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8F37A-2234-286D-4A37-D2BC209E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8D947-62C2-983E-85A5-235FCE67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9697-4710-20CE-B22B-6B85A27C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272BF-BE81-AE07-1723-FA91A344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9767-DA29-043D-DBBA-4DD1CDDB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9AFB1-D422-4843-97DB-42CECA47FCE6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CE050-77EE-310D-5887-047FE4C6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F8FB-4FE2-33A9-9278-051C2A92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2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137A0-8AE8-99A6-5C7D-420E9650B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E8180-1736-8B85-724A-F882981E1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6F9F9-B0B7-3009-623D-7E69A791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5C87-FD8C-41E1-BE5A-06877DD07FBC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6C356-A41F-E4B9-70E1-AE5B0F3E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A0C8C-1D96-EB6E-866A-83EFBBBE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57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A03F79-EFC1-40BD-AF13-A85C4E682C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55" y="620570"/>
            <a:ext cx="9076108" cy="82848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999"/>
            </a:lvl1pPr>
          </a:lstStyle>
          <a:p>
            <a:pPr lvl="0"/>
            <a:r>
              <a:rPr lang="pl-PL" dirty="0"/>
              <a:t>Headline here</a:t>
            </a:r>
          </a:p>
          <a:p>
            <a:pPr lvl="1"/>
            <a:r>
              <a:rPr lang="pl-PL" dirty="0"/>
              <a:t>Subline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1F590-BD9E-494E-9A9B-7CF4A9EE06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805" y="2289302"/>
            <a:ext cx="1627823" cy="1661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endParaRPr lang="pl-PL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D14E3D2-915E-4D5D-A08A-7C10900695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83821" y="2289302"/>
            <a:ext cx="1640527" cy="1661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endParaRPr lang="pl-PL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88D14F5-CD0E-44D8-A5A6-A8197B184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9528" y="3981350"/>
            <a:ext cx="1638939" cy="1408552"/>
          </a:xfrm>
          <a:prstGeom prst="rect">
            <a:avLst/>
          </a:prstGeom>
        </p:spPr>
        <p:txBody>
          <a:bodyPr lIns="0" tIns="144000" rIns="216000" bIns="0"/>
          <a:lstStyle>
            <a:lvl1pPr>
              <a:lnSpc>
                <a:spcPct val="120000"/>
              </a:lnSpc>
              <a:spcAft>
                <a:spcPts val="600"/>
              </a:spcAft>
              <a:defRPr lang="en-US" sz="1400" kern="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20000"/>
              </a:lnSpc>
              <a:defRPr lang="en-US" sz="1100" kern="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50000"/>
              </a:lnSpc>
              <a:defRPr sz="1400" spc="0"/>
            </a:lvl3pPr>
            <a:lvl4pPr>
              <a:lnSpc>
                <a:spcPct val="150000"/>
              </a:lnSpc>
              <a:defRPr sz="1400" spc="0"/>
            </a:lvl4pPr>
            <a:lvl5pPr>
              <a:lnSpc>
                <a:spcPct val="150000"/>
              </a:lnSpc>
              <a:defRPr sz="1100" spc="0"/>
            </a:lvl5pPr>
          </a:lstStyle>
          <a:p>
            <a:pPr lvl="0"/>
            <a:r>
              <a:rPr lang="pl-PL" dirty="0"/>
              <a:t>Name Surname</a:t>
            </a:r>
            <a:endParaRPr lang="en-US" dirty="0"/>
          </a:p>
          <a:p>
            <a:pPr lvl="1"/>
            <a:r>
              <a:rPr lang="pl-PL" dirty="0"/>
              <a:t>Role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9B39BB2-C54F-410E-B4BE-8E82B654E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0805" y="3981350"/>
            <a:ext cx="1638939" cy="1408552"/>
          </a:xfrm>
          <a:prstGeom prst="rect">
            <a:avLst/>
          </a:prstGeom>
        </p:spPr>
        <p:txBody>
          <a:bodyPr lIns="0" tIns="144000" rIns="216000" bIns="0"/>
          <a:lstStyle>
            <a:lvl1pPr>
              <a:lnSpc>
                <a:spcPct val="120000"/>
              </a:lnSpc>
              <a:spcAft>
                <a:spcPts val="600"/>
              </a:spcAft>
              <a:defRPr lang="en-US" sz="1400" kern="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20000"/>
              </a:lnSpc>
              <a:defRPr lang="en-US" sz="1100" kern="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50000"/>
              </a:lnSpc>
              <a:defRPr sz="1400" spc="0"/>
            </a:lvl3pPr>
            <a:lvl4pPr>
              <a:lnSpc>
                <a:spcPct val="150000"/>
              </a:lnSpc>
              <a:defRPr sz="1400" spc="0"/>
            </a:lvl4pPr>
            <a:lvl5pPr>
              <a:lnSpc>
                <a:spcPct val="150000"/>
              </a:lnSpc>
              <a:defRPr sz="1100" spc="0"/>
            </a:lvl5pPr>
          </a:lstStyle>
          <a:p>
            <a:pPr lvl="0"/>
            <a:r>
              <a:rPr lang="pl-PL" dirty="0"/>
              <a:t>Name Surname</a:t>
            </a:r>
            <a:endParaRPr lang="en-US" dirty="0"/>
          </a:p>
          <a:p>
            <a:pPr lvl="1"/>
            <a:r>
              <a:rPr lang="pl-PL" dirty="0"/>
              <a:t>Role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7AAE0C6-90B9-47A2-8383-7443437C10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92082" y="2289302"/>
            <a:ext cx="1651644" cy="1661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endParaRPr lang="pl-PL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5433598-975A-4E54-9230-20DE5D2362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2082" y="3981350"/>
            <a:ext cx="1638939" cy="1408552"/>
          </a:xfrm>
          <a:prstGeom prst="rect">
            <a:avLst/>
          </a:prstGeom>
        </p:spPr>
        <p:txBody>
          <a:bodyPr lIns="0" tIns="144000" rIns="216000" bIns="0"/>
          <a:lstStyle>
            <a:lvl1pPr>
              <a:lnSpc>
                <a:spcPct val="120000"/>
              </a:lnSpc>
              <a:spcAft>
                <a:spcPts val="600"/>
              </a:spcAft>
              <a:defRPr lang="en-US" sz="1400" kern="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20000"/>
              </a:lnSpc>
              <a:defRPr lang="en-US" sz="1100" kern="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50000"/>
              </a:lnSpc>
              <a:defRPr sz="1400" spc="0"/>
            </a:lvl3pPr>
            <a:lvl4pPr>
              <a:lnSpc>
                <a:spcPct val="150000"/>
              </a:lnSpc>
              <a:defRPr sz="1400" spc="0"/>
            </a:lvl4pPr>
            <a:lvl5pPr>
              <a:lnSpc>
                <a:spcPct val="150000"/>
              </a:lnSpc>
              <a:defRPr sz="1100" spc="0"/>
            </a:lvl5pPr>
          </a:lstStyle>
          <a:p>
            <a:pPr lvl="0"/>
            <a:r>
              <a:rPr lang="pl-PL" dirty="0"/>
              <a:t>Name Surname</a:t>
            </a:r>
            <a:endParaRPr lang="en-US" dirty="0"/>
          </a:p>
          <a:p>
            <a:pPr lvl="1"/>
            <a:r>
              <a:rPr lang="pl-PL" dirty="0"/>
              <a:t>Role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B13C472-6549-472B-9A4C-132B347BA31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50183" y="2289302"/>
            <a:ext cx="1646880" cy="1661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endParaRPr lang="pl-PL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5377515F-9CC6-4581-AB2F-57F0D52E4B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50183" y="3981350"/>
            <a:ext cx="1646880" cy="1408552"/>
          </a:xfrm>
          <a:prstGeom prst="rect">
            <a:avLst/>
          </a:prstGeom>
        </p:spPr>
        <p:txBody>
          <a:bodyPr lIns="0" tIns="144000" rIns="216000" bIns="0"/>
          <a:lstStyle>
            <a:lvl1pPr>
              <a:lnSpc>
                <a:spcPct val="120000"/>
              </a:lnSpc>
              <a:spcAft>
                <a:spcPts val="600"/>
              </a:spcAft>
              <a:defRPr lang="en-US" sz="1400" kern="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20000"/>
              </a:lnSpc>
              <a:defRPr lang="en-US" sz="1100" kern="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50000"/>
              </a:lnSpc>
              <a:defRPr sz="1400" spc="0"/>
            </a:lvl3pPr>
            <a:lvl4pPr>
              <a:lnSpc>
                <a:spcPct val="150000"/>
              </a:lnSpc>
              <a:defRPr sz="1400" spc="0"/>
            </a:lvl4pPr>
            <a:lvl5pPr>
              <a:lnSpc>
                <a:spcPct val="150000"/>
              </a:lnSpc>
              <a:defRPr sz="1100" spc="0"/>
            </a:lvl5pPr>
          </a:lstStyle>
          <a:p>
            <a:pPr lvl="0"/>
            <a:r>
              <a:rPr lang="pl-PL" dirty="0"/>
              <a:t>Name Surname</a:t>
            </a:r>
            <a:endParaRPr lang="en-US" dirty="0"/>
          </a:p>
          <a:p>
            <a:pPr lvl="1"/>
            <a:r>
              <a:rPr lang="pl-PL" dirty="0"/>
              <a:t>Role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88AB10-EC41-4474-9CE3-7F5F296BB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3282" y="6376311"/>
            <a:ext cx="1281651" cy="214908"/>
          </a:xfrm>
          <a:prstGeom prst="rect">
            <a:avLst/>
          </a:prstGeom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28B6EB2B-15EF-4521-84DA-6ACF3B916C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62151" y="6443759"/>
            <a:ext cx="247262" cy="13252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86CB4B4D-7CA3-9044-876B-883B54F8677D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64F96B8-F56D-45BC-8B05-AC0F8D910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73353" y="6443759"/>
            <a:ext cx="3175200" cy="132523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8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202</a:t>
            </a:r>
            <a:r>
              <a:rPr lang="pl-PL"/>
              <a:t>2</a:t>
            </a:r>
            <a:r>
              <a:rPr lang="en-US"/>
              <a:t> Accenture.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62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18B0-9E21-DD73-EA2C-966AAABC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CB36C-F538-C87F-548D-26931F17E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8518-67C0-77FB-4282-FA179475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23EA-28D6-4194-852D-80D7D0BCA906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9ED28-BE22-2725-BF4D-EAB9DDF4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C9D6D-2CCF-501B-1666-75B37ABB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87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0A2A-8FC7-F3F6-921E-18C9B414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136E9-3718-86D8-0D0C-5D2D6AF8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EE71-D038-737F-7D5F-1C53A5A4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5D1A-980D-46E9-AD43-C36F099C28DC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454F-7280-BBE9-5813-5B5A89AE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01D4F-D0F1-561A-A24E-D011FE0D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3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8843-742D-5C7A-4E50-0B714C10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43414-B424-31AC-7F3A-8D2B658F9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6F2A3-BA43-B202-6D48-6E573A4E2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ED51F-24AB-D0B8-5F06-70AED7A5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8322-A31E-4802-A0A8-FE2F1ECBE713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DF9DE-08A1-3DCF-B475-DC3FDCF6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C2DF0-0E95-39D8-39FD-8ADBC6F6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3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1EC7-A9E4-CEDC-D27A-77C892D8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9441C-41A2-5988-A3DD-43E5EAB4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3EAD4-D435-8EA1-3E31-ECFEB1B06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89FB4-EF89-D090-8EC6-9B2C19074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598BA-14AB-CF21-392D-4030714E2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17397-617F-AB8D-3D69-F654CA12E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425E-44C7-49B8-8909-46F816531682}" type="datetime1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E24CE-2C14-B56F-96A5-43FA8FE1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D69F46-DF93-A0D9-A357-91C68523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2959-34D4-1BB3-E429-B9084944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EBAF5-F6B5-249F-8F43-BE0AFBAC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A9E5-491F-4A65-AF80-363379B31C11}" type="datetime1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88014-7E39-3CE6-06DD-41CD830E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DFEFD-0AFB-556F-03F5-BEF3187F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2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AE933-1903-CDD9-8B53-3D70D4E2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2419-FC90-4916-98D4-AD31CF065C47}" type="datetime1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1013D-42BD-D9CE-C175-048A13C1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9E58C-3AB1-4BDE-FA45-9A3719BF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4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D344-E3EC-0501-811B-AE7B81BE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FEB00-168B-2C5E-489F-6B74FC36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9C3A2-1189-1DE6-3888-CC2A129D9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60CFC-FE7A-154E-8B81-64C4D913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334A-0CF3-4CB9-8190-231329BBCFC1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0E7B-DB93-A8AE-E0E0-D41B7532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62CD2-44EE-483E-A626-C3A695D5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7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BDC0-84EF-6588-23B4-1AD1165B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39DE11-BB4A-F015-198E-6BCCBA3FE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20047-28D9-1389-49DE-00D670610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D9C47-F8E1-6A2D-A229-14FAE89F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12FD-3D13-49AB-8E39-A950C67EC1FC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B5A64-BE7A-1B95-9936-6D511ED8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72AC0-A5CD-970F-EE8C-A9BE4AB9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02741-E6EF-CF6D-2FC1-4F437964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E5E63-5020-9E83-DE8E-A7F0651AC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55703-DAF9-554D-6039-A079D4F23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4EA-3744-46CE-A25B-1C76AA3EB1E1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D6F73-6043-C2A3-CCCC-A1882CBED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18831-2F0F-EA4C-98C9-6ADF56846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67F34-594B-43A6-934E-E9EDD3D8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0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293F-76AD-D1FB-2833-F30EA6646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68663"/>
            <a:ext cx="45719" cy="44129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814AE-851D-7C32-6CA2-3C2A96789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2699" y="569395"/>
            <a:ext cx="6189301" cy="628860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client, a rock band called </a:t>
            </a:r>
            <a:r>
              <a:rPr lang="en-US" sz="36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Bayaz</a:t>
            </a:r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(buy-as), is band preparing for their first ever release. Though they have accounts on social media platforms, they have no official website! The task is for the team is to outfit </a:t>
            </a:r>
            <a:r>
              <a:rPr lang="en-US" sz="36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Bayaz</a:t>
            </a:r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with a maintainable site to act as a hub for all musical releases, show schedules, photos, and videos.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49063E9-6F5A-0B90-0BC5-59F3D1EA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5" y="-310367"/>
            <a:ext cx="5536922" cy="3662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59D40D-67A4-3EC6-BF48-7620964F5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75" y="2670458"/>
            <a:ext cx="5536922" cy="38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D814AE-851D-7C32-6CA2-3C2A96789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457" y="1800043"/>
            <a:ext cx="5176434" cy="2771095"/>
          </a:xfrm>
          <a:solidFill>
            <a:schemeClr val="bg1"/>
          </a:solidFill>
          <a:effectLst>
            <a:softEdge rad="203200"/>
          </a:effectLst>
        </p:spPr>
        <p:txBody>
          <a:bodyPr>
            <a:normAutofit/>
          </a:bodyPr>
          <a:lstStyle/>
          <a:p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4400" b="1" dirty="0">
                <a:solidFill>
                  <a:srgbClr val="E0514C"/>
                </a:solidFill>
              </a:rPr>
              <a:t>Bayazband.com</a:t>
            </a:r>
          </a:p>
          <a:p>
            <a:r>
              <a:rPr lang="en-US" sz="2000" b="1" dirty="0">
                <a:solidFill>
                  <a:srgbClr val="E0514C"/>
                </a:solidFill>
              </a:rPr>
              <a:t>Created in ReactJS / Deployed w/ Netlify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AF0C6-4487-9C66-E14A-DE3F676DF7EC}"/>
              </a:ext>
            </a:extLst>
          </p:cNvPr>
          <p:cNvSpPr txBox="1"/>
          <p:nvPr/>
        </p:nvSpPr>
        <p:spPr>
          <a:xfrm>
            <a:off x="5842861" y="30686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2D128-8E42-9C11-4B3A-F0B0A825FA16}"/>
              </a:ext>
            </a:extLst>
          </p:cNvPr>
          <p:cNvSpPr txBox="1"/>
          <p:nvPr/>
        </p:nvSpPr>
        <p:spPr>
          <a:xfrm>
            <a:off x="862178" y="1955193"/>
            <a:ext cx="2169853" cy="1938992"/>
          </a:xfrm>
          <a:prstGeom prst="rect">
            <a:avLst/>
          </a:prstGeom>
          <a:solidFill>
            <a:schemeClr val="bg1"/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E0514C"/>
                </a:solidFill>
              </a:rPr>
              <a:t>Easy-to-Access </a:t>
            </a:r>
            <a:r>
              <a:rPr lang="en-US" sz="2400" b="1" dirty="0">
                <a:solidFill>
                  <a:srgbClr val="E0514C"/>
                </a:solidFill>
              </a:rPr>
              <a:t>Assets (Bio, Stage Plot) for Promoters and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3EFBB-97C8-D2C1-7389-C9FD0AE91CC3}"/>
              </a:ext>
            </a:extLst>
          </p:cNvPr>
          <p:cNvSpPr txBox="1"/>
          <p:nvPr/>
        </p:nvSpPr>
        <p:spPr>
          <a:xfrm rot="10800000" flipV="1">
            <a:off x="9560638" y="1668457"/>
            <a:ext cx="2169852" cy="1938992"/>
          </a:xfrm>
          <a:prstGeom prst="rect">
            <a:avLst/>
          </a:prstGeom>
          <a:solidFill>
            <a:schemeClr val="bg1"/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0514C"/>
                </a:solidFill>
              </a:rPr>
              <a:t>Integrate with </a:t>
            </a:r>
            <a:r>
              <a:rPr lang="en-US" sz="2400" b="1" dirty="0" err="1">
                <a:solidFill>
                  <a:srgbClr val="E0514C"/>
                </a:solidFill>
              </a:rPr>
              <a:t>Songkick</a:t>
            </a:r>
            <a:r>
              <a:rPr lang="en-US" sz="2400" b="1" dirty="0">
                <a:solidFill>
                  <a:srgbClr val="E0514C"/>
                </a:solidFill>
              </a:rPr>
              <a:t> to show Performance Schedule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D9E521-8783-E01E-D6A0-9BC0E6F716E5}"/>
              </a:ext>
            </a:extLst>
          </p:cNvPr>
          <p:cNvSpPr txBox="1"/>
          <p:nvPr/>
        </p:nvSpPr>
        <p:spPr>
          <a:xfrm rot="10800000" flipV="1">
            <a:off x="9262926" y="4045698"/>
            <a:ext cx="1917011" cy="830997"/>
          </a:xfrm>
          <a:prstGeom prst="rect">
            <a:avLst/>
          </a:prstGeom>
          <a:solidFill>
            <a:schemeClr val="bg1"/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0514C"/>
                </a:solidFill>
              </a:rPr>
              <a:t>Photo Gallery Carousel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796B59-E4A1-C493-CE3A-B74621A7CB2F}"/>
              </a:ext>
            </a:extLst>
          </p:cNvPr>
          <p:cNvSpPr txBox="1"/>
          <p:nvPr/>
        </p:nvSpPr>
        <p:spPr>
          <a:xfrm rot="10800000" flipV="1">
            <a:off x="780127" y="4500037"/>
            <a:ext cx="2690294" cy="1938992"/>
          </a:xfrm>
          <a:prstGeom prst="rect">
            <a:avLst/>
          </a:prstGeom>
          <a:solidFill>
            <a:schemeClr val="bg1"/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0514C"/>
                </a:solidFill>
              </a:rPr>
              <a:t>Central location for Spotify, Facebook, Instagram, and other Social Accounts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FE3E-8115-7012-8981-9B3F37AF29F2}"/>
              </a:ext>
            </a:extLst>
          </p:cNvPr>
          <p:cNvSpPr txBox="1"/>
          <p:nvPr/>
        </p:nvSpPr>
        <p:spPr>
          <a:xfrm rot="10800000" flipV="1">
            <a:off x="9101468" y="5314945"/>
            <a:ext cx="2509285" cy="1200329"/>
          </a:xfrm>
          <a:prstGeom prst="rect">
            <a:avLst/>
          </a:prstGeom>
          <a:solidFill>
            <a:schemeClr val="bg1"/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0514C"/>
                </a:solidFill>
              </a:rPr>
              <a:t>Embedded Music Player from Bandcamp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8D8A50-514C-01E9-4A2E-22AC3518E058}"/>
              </a:ext>
            </a:extLst>
          </p:cNvPr>
          <p:cNvSpPr txBox="1"/>
          <p:nvPr/>
        </p:nvSpPr>
        <p:spPr>
          <a:xfrm rot="10800000" flipV="1">
            <a:off x="4909884" y="4869368"/>
            <a:ext cx="2913580" cy="1569660"/>
          </a:xfrm>
          <a:prstGeom prst="rect">
            <a:avLst/>
          </a:prstGeom>
          <a:solidFill>
            <a:schemeClr val="bg1">
              <a:alpha val="94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0514C"/>
                </a:solidFill>
              </a:rPr>
              <a:t>Video Section in which selected video renders in a modal pop-up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C47F1-51AC-0A8E-34AE-8488331704B3}"/>
              </a:ext>
            </a:extLst>
          </p:cNvPr>
          <p:cNvSpPr txBox="1"/>
          <p:nvPr/>
        </p:nvSpPr>
        <p:spPr>
          <a:xfrm rot="10800000" flipV="1">
            <a:off x="4019107" y="384202"/>
            <a:ext cx="4227819" cy="1323439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Our MVP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D51198-3B50-28F3-7984-A26B750D0AD0}"/>
              </a:ext>
            </a:extLst>
          </p:cNvPr>
          <p:cNvCxnSpPr>
            <a:stCxn id="5" idx="3"/>
          </p:cNvCxnSpPr>
          <p:nvPr/>
        </p:nvCxnSpPr>
        <p:spPr>
          <a:xfrm>
            <a:off x="3032031" y="2924689"/>
            <a:ext cx="891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883FAA-71A9-4A67-F773-7C7569CEF93A}"/>
              </a:ext>
            </a:extLst>
          </p:cNvPr>
          <p:cNvCxnSpPr/>
          <p:nvPr/>
        </p:nvCxnSpPr>
        <p:spPr>
          <a:xfrm flipV="1">
            <a:off x="3410718" y="4461197"/>
            <a:ext cx="608389" cy="4024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9F306A-2F67-0752-E56E-74D4AD966B23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6366672" y="4461197"/>
            <a:ext cx="2" cy="4081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FAB6B9-5F7B-32B7-21C1-A4BC8FFA7D2F}"/>
              </a:ext>
            </a:extLst>
          </p:cNvPr>
          <p:cNvCxnSpPr/>
          <p:nvPr/>
        </p:nvCxnSpPr>
        <p:spPr>
          <a:xfrm>
            <a:off x="8126336" y="4380614"/>
            <a:ext cx="982571" cy="9343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CB2BBE-2A6E-E95A-CE2C-88B241B8C24C}"/>
              </a:ext>
            </a:extLst>
          </p:cNvPr>
          <p:cNvCxnSpPr/>
          <p:nvPr/>
        </p:nvCxnSpPr>
        <p:spPr>
          <a:xfrm>
            <a:off x="8780304" y="3894185"/>
            <a:ext cx="542326" cy="1515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CF6439-74F1-5E3E-5C40-4B28EF9A85A8}"/>
              </a:ext>
            </a:extLst>
          </p:cNvPr>
          <p:cNvCxnSpPr/>
          <p:nvPr/>
        </p:nvCxnSpPr>
        <p:spPr>
          <a:xfrm>
            <a:off x="8837746" y="2924689"/>
            <a:ext cx="72289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Graphic 29" descr="Electric guitar with solid fill">
            <a:extLst>
              <a:ext uri="{FF2B5EF4-FFF2-40B4-BE49-F238E27FC236}">
                <a16:creationId xmlns:a16="http://schemas.microsoft.com/office/drawing/2014/main" id="{E6E56085-F3C4-D33B-0E61-C536CD9C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6021" y="350838"/>
            <a:ext cx="2630592" cy="1526780"/>
          </a:xfrm>
          <a:prstGeom prst="rect">
            <a:avLst/>
          </a:prstGeom>
        </p:spPr>
      </p:pic>
      <p:pic>
        <p:nvPicPr>
          <p:cNvPr id="32" name="Graphic 31" descr="Drum set with solid fill">
            <a:extLst>
              <a:ext uri="{FF2B5EF4-FFF2-40B4-BE49-F238E27FC236}">
                <a16:creationId xmlns:a16="http://schemas.microsoft.com/office/drawing/2014/main" id="{091011A7-721B-5CEE-B93A-2D1908B6C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650" y="219615"/>
            <a:ext cx="2630592" cy="1677790"/>
          </a:xfrm>
          <a:prstGeom prst="rect">
            <a:avLst/>
          </a:prstGeom>
        </p:spPr>
      </p:pic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C9E189E3-18AB-B7C1-2364-F9E01A445B13}"/>
              </a:ext>
            </a:extLst>
          </p:cNvPr>
          <p:cNvSpPr/>
          <p:nvPr/>
        </p:nvSpPr>
        <p:spPr>
          <a:xfrm>
            <a:off x="3376118" y="1668456"/>
            <a:ext cx="1122052" cy="1116050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4 Points 33">
            <a:extLst>
              <a:ext uri="{FF2B5EF4-FFF2-40B4-BE49-F238E27FC236}">
                <a16:creationId xmlns:a16="http://schemas.microsoft.com/office/drawing/2014/main" id="{6DD63828-3EC0-25DA-DF3A-5384DFB36674}"/>
              </a:ext>
            </a:extLst>
          </p:cNvPr>
          <p:cNvSpPr/>
          <p:nvPr/>
        </p:nvSpPr>
        <p:spPr>
          <a:xfrm>
            <a:off x="8365846" y="3996977"/>
            <a:ext cx="542326" cy="64888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DFD3EC6B-B9A9-30C2-87CE-80E39D8CE55B}"/>
              </a:ext>
            </a:extLst>
          </p:cNvPr>
          <p:cNvSpPr/>
          <p:nvPr/>
        </p:nvSpPr>
        <p:spPr>
          <a:xfrm>
            <a:off x="8003618" y="350838"/>
            <a:ext cx="382403" cy="402103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0D9E058E-093F-4022-5368-A5FFB2BE1927}"/>
              </a:ext>
            </a:extLst>
          </p:cNvPr>
          <p:cNvSpPr/>
          <p:nvPr/>
        </p:nvSpPr>
        <p:spPr>
          <a:xfrm>
            <a:off x="7818300" y="5208998"/>
            <a:ext cx="308036" cy="337184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BCF30786-6AB0-4DC3-2683-AA0E1D461034}"/>
              </a:ext>
            </a:extLst>
          </p:cNvPr>
          <p:cNvSpPr/>
          <p:nvPr/>
        </p:nvSpPr>
        <p:spPr>
          <a:xfrm>
            <a:off x="3194343" y="219615"/>
            <a:ext cx="255631" cy="236448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4 Points 38">
            <a:extLst>
              <a:ext uri="{FF2B5EF4-FFF2-40B4-BE49-F238E27FC236}">
                <a16:creationId xmlns:a16="http://schemas.microsoft.com/office/drawing/2014/main" id="{20830527-3365-EEB3-706D-538BB9C28B71}"/>
              </a:ext>
            </a:extLst>
          </p:cNvPr>
          <p:cNvSpPr/>
          <p:nvPr/>
        </p:nvSpPr>
        <p:spPr>
          <a:xfrm>
            <a:off x="212823" y="4798262"/>
            <a:ext cx="259267" cy="482666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4 Points 39">
            <a:extLst>
              <a:ext uri="{FF2B5EF4-FFF2-40B4-BE49-F238E27FC236}">
                <a16:creationId xmlns:a16="http://schemas.microsoft.com/office/drawing/2014/main" id="{5AA6EFC3-278B-A368-6CD5-9EC585605913}"/>
              </a:ext>
            </a:extLst>
          </p:cNvPr>
          <p:cNvSpPr/>
          <p:nvPr/>
        </p:nvSpPr>
        <p:spPr>
          <a:xfrm>
            <a:off x="11193947" y="1230207"/>
            <a:ext cx="230916" cy="208463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>
            <a:extLst>
              <a:ext uri="{FF2B5EF4-FFF2-40B4-BE49-F238E27FC236}">
                <a16:creationId xmlns:a16="http://schemas.microsoft.com/office/drawing/2014/main" id="{4F60DCA5-8072-22E0-CA68-37F643CB15C5}"/>
              </a:ext>
            </a:extLst>
          </p:cNvPr>
          <p:cNvSpPr/>
          <p:nvPr/>
        </p:nvSpPr>
        <p:spPr>
          <a:xfrm>
            <a:off x="3091860" y="3894185"/>
            <a:ext cx="436645" cy="417648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ar: 4 Points 41">
            <a:extLst>
              <a:ext uri="{FF2B5EF4-FFF2-40B4-BE49-F238E27FC236}">
                <a16:creationId xmlns:a16="http://schemas.microsoft.com/office/drawing/2014/main" id="{60BF453D-0CFE-6A97-30D3-D2834C94199C}"/>
              </a:ext>
            </a:extLst>
          </p:cNvPr>
          <p:cNvSpPr/>
          <p:nvPr/>
        </p:nvSpPr>
        <p:spPr>
          <a:xfrm>
            <a:off x="291832" y="310556"/>
            <a:ext cx="435928" cy="482666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ar: 4 Points 42">
            <a:extLst>
              <a:ext uri="{FF2B5EF4-FFF2-40B4-BE49-F238E27FC236}">
                <a16:creationId xmlns:a16="http://schemas.microsoft.com/office/drawing/2014/main" id="{478B4206-EFD4-BD85-D114-52C00846E5EC}"/>
              </a:ext>
            </a:extLst>
          </p:cNvPr>
          <p:cNvSpPr/>
          <p:nvPr/>
        </p:nvSpPr>
        <p:spPr>
          <a:xfrm>
            <a:off x="4441282" y="6058075"/>
            <a:ext cx="290133" cy="457200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ar: 4 Points 43">
            <a:extLst>
              <a:ext uri="{FF2B5EF4-FFF2-40B4-BE49-F238E27FC236}">
                <a16:creationId xmlns:a16="http://schemas.microsoft.com/office/drawing/2014/main" id="{C8C3C7B1-461D-0D5A-0CC5-D31D4C68AB51}"/>
              </a:ext>
            </a:extLst>
          </p:cNvPr>
          <p:cNvSpPr/>
          <p:nvPr/>
        </p:nvSpPr>
        <p:spPr>
          <a:xfrm>
            <a:off x="11520695" y="4677053"/>
            <a:ext cx="409997" cy="40865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2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D814AE-851D-7C32-6CA2-3C2A96789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49" y="1900459"/>
            <a:ext cx="7896491" cy="4717715"/>
          </a:xfrm>
          <a:solidFill>
            <a:schemeClr val="bg1"/>
          </a:solidFill>
          <a:effectLst>
            <a:softEdge rad="203200"/>
          </a:effectLst>
        </p:spPr>
        <p:txBody>
          <a:bodyPr>
            <a:normAutofit/>
          </a:bodyPr>
          <a:lstStyle/>
          <a:p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0514C"/>
                </a:solidFill>
              </a:rPr>
              <a:t>Finalize email form to forward to band’s email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0514C"/>
                </a:solidFill>
              </a:rPr>
              <a:t>Replace mock data (music &amp; videos) w/ current </a:t>
            </a:r>
            <a:r>
              <a:rPr lang="en-US" sz="2800" b="1" dirty="0" err="1">
                <a:solidFill>
                  <a:srgbClr val="E0514C"/>
                </a:solidFill>
              </a:rPr>
              <a:t>Bayaz</a:t>
            </a:r>
            <a:r>
              <a:rPr lang="en-US" sz="2800" b="1" dirty="0">
                <a:solidFill>
                  <a:srgbClr val="E0514C"/>
                </a:solidFill>
              </a:rPr>
              <a:t> material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0514C"/>
                </a:solidFill>
              </a:rPr>
              <a:t>Create cards introducing the band members in ‘About’ section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0514C"/>
                </a:solidFill>
              </a:rPr>
              <a:t>Integrate a merchandise checkout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E0514C"/>
                </a:solidFill>
              </a:rPr>
              <a:t>Render Instagram feed in ‘Gallery’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AF0C6-4487-9C66-E14A-DE3F676DF7EC}"/>
              </a:ext>
            </a:extLst>
          </p:cNvPr>
          <p:cNvSpPr txBox="1"/>
          <p:nvPr/>
        </p:nvSpPr>
        <p:spPr>
          <a:xfrm>
            <a:off x="5842861" y="30686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C47F1-51AC-0A8E-34AE-8488331704B3}"/>
              </a:ext>
            </a:extLst>
          </p:cNvPr>
          <p:cNvSpPr txBox="1"/>
          <p:nvPr/>
        </p:nvSpPr>
        <p:spPr>
          <a:xfrm rot="10800000" flipV="1">
            <a:off x="2551081" y="239826"/>
            <a:ext cx="7761766" cy="1323439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Next Steps…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8F58772-2917-6F48-CDE3-E29DE13D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752" y="1603027"/>
            <a:ext cx="3749212" cy="50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2AF0C6-4487-9C66-E14A-DE3F676DF7EC}"/>
              </a:ext>
            </a:extLst>
          </p:cNvPr>
          <p:cNvSpPr txBox="1"/>
          <p:nvPr/>
        </p:nvSpPr>
        <p:spPr>
          <a:xfrm>
            <a:off x="5842861" y="30686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2D128-8E42-9C11-4B3A-F0B0A825FA16}"/>
              </a:ext>
            </a:extLst>
          </p:cNvPr>
          <p:cNvSpPr txBox="1"/>
          <p:nvPr/>
        </p:nvSpPr>
        <p:spPr>
          <a:xfrm>
            <a:off x="177208" y="326022"/>
            <a:ext cx="4447955" cy="612475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0514C"/>
                </a:solidFill>
              </a:rPr>
              <a:t>We created a Wireframe/Kanban Board on Whitespace as a single source of truth to reference for layout and features we needed to code. </a:t>
            </a:r>
          </a:p>
          <a:p>
            <a:endParaRPr lang="en-US" sz="2800" b="1" dirty="0">
              <a:solidFill>
                <a:srgbClr val="E0514C"/>
              </a:solidFill>
            </a:endParaRPr>
          </a:p>
          <a:p>
            <a:r>
              <a:rPr lang="en-US" sz="2800" b="1" dirty="0" err="1">
                <a:solidFill>
                  <a:srgbClr val="E0514C"/>
                </a:solidFill>
              </a:rPr>
              <a:t>Github</a:t>
            </a:r>
            <a:r>
              <a:rPr lang="en-US" sz="2800" b="1" dirty="0">
                <a:solidFill>
                  <a:srgbClr val="E0514C"/>
                </a:solidFill>
              </a:rPr>
              <a:t> provided source control. We tested features in a dev branch, then merged w/ production on completion. Netlify was </a:t>
            </a:r>
            <a:r>
              <a:rPr lang="en-US" sz="2800" b="1" dirty="0" err="1">
                <a:solidFill>
                  <a:srgbClr val="E0514C"/>
                </a:solidFill>
              </a:rPr>
              <a:t>config’ed</a:t>
            </a:r>
            <a:r>
              <a:rPr lang="en-US" sz="2800" b="1" dirty="0">
                <a:solidFill>
                  <a:srgbClr val="E0514C"/>
                </a:solidFill>
              </a:rPr>
              <a:t> to automatically reflect updates.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C47F1-51AC-0A8E-34AE-8488331704B3}"/>
              </a:ext>
            </a:extLst>
          </p:cNvPr>
          <p:cNvSpPr txBox="1"/>
          <p:nvPr/>
        </p:nvSpPr>
        <p:spPr>
          <a:xfrm rot="10800000" flipV="1">
            <a:off x="4741938" y="213007"/>
            <a:ext cx="7033793" cy="1446550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Our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A10DC-64F2-F518-2B4D-B1C98C989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38" y="1945080"/>
            <a:ext cx="7272854" cy="44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644A2A-66FB-4E54-8275-1C10E2F28F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5780" y="4426886"/>
            <a:ext cx="2464483" cy="200613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solidFill>
                  <a:srgbClr val="E0514C"/>
                </a:solidFill>
                <a:sym typeface="Graphik Regular"/>
              </a:rPr>
              <a:t>Danny Vera</a:t>
            </a:r>
          </a:p>
          <a:p>
            <a:r>
              <a:rPr 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sym typeface="Graphik Regular"/>
              </a:rPr>
              <a:t>Senior Developer. Flexbox Hero. Problem Solver. React Wizard.</a:t>
            </a:r>
            <a:endParaRPr lang="pl-PL" sz="1800" b="1" dirty="0">
              <a:solidFill>
                <a:schemeClr val="accent4">
                  <a:lumMod val="40000"/>
                  <a:lumOff val="60000"/>
                </a:schemeClr>
              </a:solidFill>
              <a:sym typeface="Graphik Regular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DE349B4-48B7-4E8F-ADBE-88E58FCFD4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9128" y="4426886"/>
            <a:ext cx="2464484" cy="2016873"/>
          </a:xfrm>
        </p:spPr>
        <p:txBody>
          <a:bodyPr/>
          <a:lstStyle/>
          <a:p>
            <a:r>
              <a:rPr lang="en-US" sz="2800" b="1" dirty="0">
                <a:solidFill>
                  <a:srgbClr val="E0514C"/>
                </a:solidFill>
                <a:sym typeface="Graphik Regular"/>
              </a:rPr>
              <a:t>Max Rabin</a:t>
            </a:r>
          </a:p>
          <a:p>
            <a:r>
              <a:rPr 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sym typeface="Graphik Regular"/>
              </a:rPr>
              <a:t>Senior Developer, Master of React. Gentleman/Scholar.</a:t>
            </a:r>
            <a:endParaRPr lang="pl-PL" sz="1800" b="1" dirty="0">
              <a:solidFill>
                <a:schemeClr val="accent4">
                  <a:lumMod val="40000"/>
                  <a:lumOff val="60000"/>
                </a:schemeClr>
              </a:solidFill>
              <a:sym typeface="Graphik Regular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416E65-B2D2-431A-879C-AA2A32D54F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6240" y="4426884"/>
            <a:ext cx="3128921" cy="2006133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>
                <a:solidFill>
                  <a:srgbClr val="E0514C"/>
                </a:solidFill>
                <a:sym typeface="Graphik Regular"/>
              </a:rPr>
              <a:t>Mike Dudolevitch</a:t>
            </a:r>
          </a:p>
          <a:p>
            <a:r>
              <a:rPr 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sym typeface="Graphik Regular"/>
              </a:rPr>
              <a:t>Product Owner, “Client”, Junior Developer. Singer/Guitarist/Songwriter of </a:t>
            </a:r>
            <a:r>
              <a:rPr lang="en-US" sz="1800" b="1" dirty="0" err="1">
                <a:solidFill>
                  <a:schemeClr val="accent4">
                    <a:lumMod val="40000"/>
                    <a:lumOff val="60000"/>
                  </a:schemeClr>
                </a:solidFill>
                <a:sym typeface="Graphik Regular"/>
              </a:rPr>
              <a:t>Bayaz</a:t>
            </a:r>
            <a:r>
              <a:rPr 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sym typeface="Graphik Regular"/>
              </a:rPr>
              <a:t>.</a:t>
            </a:r>
            <a:endParaRPr lang="pl-PL" sz="1800" b="1" dirty="0">
              <a:solidFill>
                <a:schemeClr val="accent4">
                  <a:lumMod val="40000"/>
                  <a:lumOff val="60000"/>
                </a:schemeClr>
              </a:solidFill>
              <a:sym typeface="Graphik Regular"/>
            </a:endParaRPr>
          </a:p>
        </p:txBody>
      </p:sp>
      <p:pic>
        <p:nvPicPr>
          <p:cNvPr id="4" name="Picture Placeholder 3" descr="A person wearing a tie&#10;&#10;Description automatically generated with medium confidence">
            <a:extLst>
              <a:ext uri="{FF2B5EF4-FFF2-40B4-BE49-F238E27FC236}">
                <a16:creationId xmlns:a16="http://schemas.microsoft.com/office/drawing/2014/main" id="{C822A2E6-F6E5-BC6C-5480-EB63771C96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2" b="7052"/>
          <a:stretch>
            <a:fillRect/>
          </a:stretch>
        </p:blipFill>
        <p:spPr>
          <a:xfrm>
            <a:off x="1184057" y="1705011"/>
            <a:ext cx="2483718" cy="2514821"/>
          </a:xfrm>
        </p:spPr>
      </p:pic>
      <p:pic>
        <p:nvPicPr>
          <p:cNvPr id="6" name="Picture Placeholder 5" descr="A person wearing a necklace&#10;&#10;Description automatically generated with medium confidence">
            <a:extLst>
              <a:ext uri="{FF2B5EF4-FFF2-40B4-BE49-F238E27FC236}">
                <a16:creationId xmlns:a16="http://schemas.microsoft.com/office/drawing/2014/main" id="{2F4CD3A9-658F-400C-C66E-9BD6CC78D8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>
            <a:fillRect/>
          </a:stretch>
        </p:blipFill>
        <p:spPr>
          <a:xfrm>
            <a:off x="4839128" y="1720352"/>
            <a:ext cx="2464485" cy="2514822"/>
          </a:xfrm>
        </p:spPr>
      </p:pic>
      <p:pic>
        <p:nvPicPr>
          <p:cNvPr id="11" name="Picture Placeholder 10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2339378B-ADE5-DFE8-C0F6-E260A54343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r="382"/>
          <a:stretch>
            <a:fillRect/>
          </a:stretch>
        </p:blipFill>
        <p:spPr>
          <a:xfrm>
            <a:off x="8416240" y="1747817"/>
            <a:ext cx="2464485" cy="248347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EDAFB-3F64-B6EF-08CD-688EC452EBB9}"/>
              </a:ext>
            </a:extLst>
          </p:cNvPr>
          <p:cNvSpPr txBox="1"/>
          <p:nvPr/>
        </p:nvSpPr>
        <p:spPr>
          <a:xfrm rot="10800000" flipV="1">
            <a:off x="805865" y="105679"/>
            <a:ext cx="10531010" cy="1446550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Meet “The Band”</a:t>
            </a:r>
          </a:p>
        </p:txBody>
      </p:sp>
    </p:spTree>
    <p:extLst>
      <p:ext uri="{BB962C8B-B14F-4D97-AF65-F5344CB8AC3E}">
        <p14:creationId xmlns:p14="http://schemas.microsoft.com/office/powerpoint/2010/main" val="26089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286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Dudolevitch, Mike</dc:creator>
  <cp:lastModifiedBy>Dudolevitch, Mike</cp:lastModifiedBy>
  <cp:revision>1</cp:revision>
  <dcterms:created xsi:type="dcterms:W3CDTF">2022-08-22T15:06:13Z</dcterms:created>
  <dcterms:modified xsi:type="dcterms:W3CDTF">2022-09-07T16:58:24Z</dcterms:modified>
</cp:coreProperties>
</file>